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2DBB224-A9D0-4044-B416-96394BEBA2D9}">
  <a:tblStyle styleId="{F2DBB224-A9D0-4044-B416-96394BEBA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e31e49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2e31e49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2e31e49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2e31e49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2e31e49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2e31e49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2e31e49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2e31e49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2e31e49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2e31e49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2e31e4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2e31e4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2d68a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2d68a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d68ae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d68ae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d68ae5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2d68ae5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THIRD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{F2DBB224-A9D0-4044-B416-96394BEBA2D9}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910850" y="1571775"/>
            <a:ext cx="53223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6" name="Google Shape;33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DETECTION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DETECTION RATIO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55" name="Google Shape;3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2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62" name="Google Shape;362;p63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3"/>
          <p:cNvPicPr preferRelativeResize="0"/>
          <p:nvPr/>
        </p:nvPicPr>
        <p:blipFill rotWithShape="1">
          <a:blip r:embed="rId4">
            <a:alphaModFix/>
          </a:blip>
          <a:srcRect b="0" l="0" r="29348" t="0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3"/>
          <p:cNvSpPr txBox="1"/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PHISH DETECTOR 65 MB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65" name="Google Shape;365;p63"/>
          <p:cNvSpPr txBox="1"/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TARGET IDENTIFIER</a:t>
            </a:r>
            <a:r>
              <a:rPr b="1" lang="en" sz="2400">
                <a:solidFill>
                  <a:srgbClr val="000000"/>
                </a:solidFill>
              </a:rPr>
              <a:t> 45 MB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71" name="Google Shape;371;p64"/>
          <p:cNvSpPr txBox="1"/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ADDON 1.9 MB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372" name="Google Shape;372;p64"/>
          <p:cNvPicPr preferRelativeResize="0"/>
          <p:nvPr/>
        </p:nvPicPr>
        <p:blipFill rotWithShape="1">
          <a:blip r:embed="rId3">
            <a:alphaModFix/>
          </a:blip>
          <a:srcRect b="36740" l="7200" r="7490" t="4912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BASE TIME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37260" l="6843" r="7290" t="4936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TIME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WITHOUT/WITH </a:t>
            </a:r>
            <a:r>
              <a:rPr b="1" lang="en" sz="2400">
                <a:solidFill>
                  <a:srgbClr val="000000"/>
                </a:solidFill>
              </a:rPr>
              <a:t>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84" name="Google Shape;3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TEMPORAL RESILIENCY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1" name="Google Shape;3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/>
          <p:cNvPicPr preferRelativeResize="0"/>
          <p:nvPr/>
        </p:nvPicPr>
        <p:blipFill rotWithShape="1">
          <a:blip r:embed="rId4">
            <a:alphaModFix/>
          </a:blip>
          <a:srcRect b="0" l="2070" r="2079" t="0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98" name="Google Shape;398;p68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{F2DBB224-A9D0-4044-B416-96394BEBA2D9}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</a:t>
                      </a:r>
                      <a:r>
                        <a:rPr lang="en"/>
                        <a:t>web page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404" name="Google Shape;404;p69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{F2DBB224-A9D0-4044-B416-96394BEBA2D9}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</a:t>
                      </a: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</a:t>
                      </a:r>
                      <a:r>
                        <a:rPr lang="en"/>
                        <a:t> output from </a:t>
                      </a:r>
                      <a:r>
                        <a:rPr lang="en"/>
                        <a:t>phish detector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</a:t>
                      </a:r>
                      <a:r>
                        <a:rPr lang="en"/>
                        <a:t>end safe message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r>
                        <a:rPr lang="en"/>
                        <a:t> output from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/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410" name="Google Shape;410;p70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{F2DBB224-A9D0-4044-B416-96394BEBA2D9}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dispatcher</a:t>
                      </a:r>
                      <a:r>
                        <a:rPr lang="en"/>
                        <a:t>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</a:t>
                      </a: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</a:t>
                      </a:r>
                      <a:r>
                        <a:rPr lang="en"/>
                        <a:t>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16" name="Google Shape;416;p71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